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4" r:id="rId4"/>
    <p:sldId id="275" r:id="rId5"/>
    <p:sldId id="273" r:id="rId6"/>
    <p:sldId id="258" r:id="rId7"/>
    <p:sldId id="261" r:id="rId8"/>
    <p:sldId id="281" r:id="rId9"/>
    <p:sldId id="282" r:id="rId10"/>
    <p:sldId id="269" r:id="rId11"/>
    <p:sldId id="265" r:id="rId12"/>
    <p:sldId id="264" r:id="rId13"/>
    <p:sldId id="276" r:id="rId14"/>
    <p:sldId id="277" r:id="rId15"/>
    <p:sldId id="280" r:id="rId16"/>
    <p:sldId id="278" r:id="rId17"/>
    <p:sldId id="279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8" autoAdjust="0"/>
    <p:restoredTop sz="94660"/>
  </p:normalViewPr>
  <p:slideViewPr>
    <p:cSldViewPr>
      <p:cViewPr varScale="1">
        <p:scale>
          <a:sx n="46" d="100"/>
          <a:sy n="46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52EE4-B2C6-401B-94BA-DD4143E5FCEC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0E5A5-4DEA-4319-A132-DC8544A637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52EE4-B2C6-401B-94BA-DD4143E5FCEC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0E5A5-4DEA-4319-A132-DC8544A63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52EE4-B2C6-401B-94BA-DD4143E5FCEC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0E5A5-4DEA-4319-A132-DC8544A63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52EE4-B2C6-401B-94BA-DD4143E5FCEC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0E5A5-4DEA-4319-A132-DC8544A63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52EE4-B2C6-401B-94BA-DD4143E5FCEC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0E5A5-4DEA-4319-A132-DC8544A637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52EE4-B2C6-401B-94BA-DD4143E5FCEC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0E5A5-4DEA-4319-A132-DC8544A63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52EE4-B2C6-401B-94BA-DD4143E5FCEC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0E5A5-4DEA-4319-A132-DC8544A63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52EE4-B2C6-401B-94BA-DD4143E5FCEC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0E5A5-4DEA-4319-A132-DC8544A63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52EE4-B2C6-401B-94BA-DD4143E5FCEC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0E5A5-4DEA-4319-A132-DC8544A637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52EE4-B2C6-401B-94BA-DD4143E5FCEC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0E5A5-4DEA-4319-A132-DC8544A63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52EE4-B2C6-401B-94BA-DD4143E5FCEC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00E5A5-4DEA-4319-A132-DC8544A637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E952EE4-B2C6-401B-94BA-DD4143E5FCEC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D00E5A5-4DEA-4319-A132-DC8544A637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esktop\1273484823_xrg8ic1xnh6jdl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285860"/>
            <a:ext cx="6286544" cy="36433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uk-UA" b="1" dirty="0" smtClean="0"/>
              <a:t>Звіт по навчальній практиці в садочку </a:t>
            </a:r>
            <a:r>
              <a:rPr lang="en-US" b="1" dirty="0" smtClean="0"/>
              <a:t>N</a:t>
            </a:r>
            <a:r>
              <a:rPr lang="ru-RU" b="1" dirty="0" smtClean="0"/>
              <a:t>12</a:t>
            </a:r>
            <a:r>
              <a:rPr lang="uk-UA" b="1" dirty="0" smtClean="0"/>
              <a:t> </a:t>
            </a:r>
            <a:r>
              <a:rPr lang="en-US" b="1" dirty="0" smtClean="0"/>
              <a:t> </a:t>
            </a:r>
            <a:r>
              <a:rPr lang="uk-UA" b="1" dirty="0" smtClean="0"/>
              <a:t>м. Умані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ru-RU" dirty="0" smtClean="0"/>
              <a:t>«</a:t>
            </a:r>
            <a:r>
              <a:rPr lang="uk-UA" b="1" dirty="0" smtClean="0"/>
              <a:t>Золота Рибка</a:t>
            </a:r>
            <a:r>
              <a:rPr lang="ru-RU" dirty="0" smtClean="0"/>
              <a:t>»</a:t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143512"/>
            <a:ext cx="4214810" cy="14287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Виконали студенти 2 курсу</a:t>
            </a:r>
          </a:p>
          <a:p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ФДСО 22 групи </a:t>
            </a:r>
            <a:b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Воспаненко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Наталія  та       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Гроапа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Катерина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Администратор\Desktop\сам дія\NXpIIGqZv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698" y="0"/>
            <a:ext cx="3651302" cy="6858000"/>
          </a:xfrm>
          <a:prstGeom prst="rect">
            <a:avLst/>
          </a:prstGeom>
          <a:noFill/>
        </p:spPr>
      </p:pic>
      <p:pic>
        <p:nvPicPr>
          <p:cNvPr id="8195" name="Picture 3" descr="C:\Users\Администратор\Desktop\сам дія\l7gNi__Wv5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3572" y="0"/>
            <a:ext cx="3851910" cy="6858000"/>
          </a:xfrm>
          <a:prstGeom prst="rect">
            <a:avLst/>
          </a:prstGeom>
          <a:noFill/>
        </p:spPr>
      </p:pic>
      <p:pic>
        <p:nvPicPr>
          <p:cNvPr id="8194" name="Picture 2" descr="C:\Users\Администратор\Desktop\сам дія\9JPdBk8liH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5784" y="0"/>
            <a:ext cx="370903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564357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Самостійна діяльність дітей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C:\Users\Администратор\Desktop\08-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895"/>
          </a:xfrm>
          <a:prstGeom prst="rect">
            <a:avLst/>
          </a:prstGeom>
          <a:noFill/>
        </p:spPr>
      </p:pic>
      <p:pic>
        <p:nvPicPr>
          <p:cNvPr id="9222" name="Picture 6" descr="C:\Users\Администратор\Desktop\zHeclPBxYQ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56630">
            <a:off x="6701075" y="194387"/>
            <a:ext cx="2028849" cy="3612195"/>
          </a:xfrm>
          <a:prstGeom prst="rect">
            <a:avLst/>
          </a:prstGeom>
          <a:noFill/>
        </p:spPr>
      </p:pic>
      <p:pic>
        <p:nvPicPr>
          <p:cNvPr id="9219" name="Picture 3" descr="C:\Users\Администратор\Desktop\xk_YGCgz9E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2436" y="2773063"/>
            <a:ext cx="2991564" cy="4084937"/>
          </a:xfrm>
          <a:prstGeom prst="rect">
            <a:avLst/>
          </a:prstGeom>
          <a:noFill/>
        </p:spPr>
      </p:pic>
      <p:pic>
        <p:nvPicPr>
          <p:cNvPr id="9220" name="Picture 4" descr="C:\Users\Администратор\Desktop\6NHTyiUwa5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53071">
            <a:off x="3965161" y="1961840"/>
            <a:ext cx="3013657" cy="5097296"/>
          </a:xfrm>
          <a:prstGeom prst="rect">
            <a:avLst/>
          </a:prstGeom>
          <a:noFill/>
        </p:spPr>
      </p:pic>
      <p:pic>
        <p:nvPicPr>
          <p:cNvPr id="9218" name="Picture 2" descr="C:\Users\Администратор\Desktop\BWylQb68DZ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446797">
            <a:off x="-156974" y="881689"/>
            <a:ext cx="4410736" cy="588098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5720" y="0"/>
            <a:ext cx="507206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Ігрова діяльність дітей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0"/>
            <a:ext cx="7786742" cy="78579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b="1" dirty="0" err="1" smtClean="0"/>
              <a:t>Заняття</a:t>
            </a:r>
            <a:r>
              <a:rPr lang="ru-RU" b="1" dirty="0" smtClean="0"/>
              <a:t> </a:t>
            </a:r>
            <a:endParaRPr lang="en-US" b="1" dirty="0" smtClean="0"/>
          </a:p>
          <a:p>
            <a:pPr>
              <a:buNone/>
            </a:pPr>
            <a:r>
              <a:rPr lang="uk-UA" dirty="0" smtClean="0"/>
              <a:t>Ліплення + сенсорний розвиток. </a:t>
            </a:r>
            <a:r>
              <a:rPr lang="en-US" b="1" dirty="0" smtClean="0"/>
              <a:t>“</a:t>
            </a:r>
            <a:r>
              <a:rPr lang="uk-UA" b="1" dirty="0" err="1" smtClean="0"/>
              <a:t>Зерн</a:t>
            </a:r>
            <a:r>
              <a:rPr lang="en-US" b="1" dirty="0" smtClean="0"/>
              <a:t>’</a:t>
            </a:r>
            <a:r>
              <a:rPr lang="uk-UA" b="1" smtClean="0"/>
              <a:t>ятко </a:t>
            </a:r>
            <a:r>
              <a:rPr lang="uk-UA" b="1" dirty="0" smtClean="0"/>
              <a:t>для пташечки</a:t>
            </a:r>
            <a:r>
              <a:rPr lang="en-US" b="1" dirty="0" smtClean="0"/>
              <a:t>”</a:t>
            </a:r>
            <a:endParaRPr lang="ru-RU" b="1" dirty="0"/>
          </a:p>
        </p:txBody>
      </p:sp>
      <p:pic>
        <p:nvPicPr>
          <p:cNvPr id="9220" name="Picture 4" descr="C:\Users\Администратор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642467" y="2999765"/>
            <a:ext cx="4429124" cy="1144190"/>
          </a:xfrm>
          <a:prstGeom prst="rect">
            <a:avLst/>
          </a:prstGeom>
          <a:noFill/>
        </p:spPr>
      </p:pic>
      <p:pic>
        <p:nvPicPr>
          <p:cNvPr id="10242" name="Picture 2" descr="C:\Users\Администратор\Desktop\зан\LaLqupypbq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857232"/>
            <a:ext cx="3209925" cy="5715000"/>
          </a:xfrm>
          <a:prstGeom prst="rect">
            <a:avLst/>
          </a:prstGeom>
          <a:noFill/>
        </p:spPr>
      </p:pic>
      <p:pic>
        <p:nvPicPr>
          <p:cNvPr id="10244" name="Picture 4" descr="C:\Users\Администратор\Desktop\зан\sODzYgAdGT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857232"/>
            <a:ext cx="320992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3929090" cy="928670"/>
          </a:xfrm>
        </p:spPr>
        <p:txBody>
          <a:bodyPr/>
          <a:lstStyle/>
          <a:p>
            <a:r>
              <a:rPr lang="uk-UA" dirty="0" smtClean="0"/>
              <a:t>Заняття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000108"/>
            <a:ext cx="3214710" cy="11430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/>
              <a:t>Художня література</a:t>
            </a:r>
            <a:endParaRPr lang="ru-RU" b="1" dirty="0"/>
          </a:p>
        </p:txBody>
      </p:sp>
      <p:pic>
        <p:nvPicPr>
          <p:cNvPr id="11266" name="Picture 2" descr="C:\Users\Администратор\Desktop\зан\DPENvwyEk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578100"/>
            <a:ext cx="7620000" cy="4279900"/>
          </a:xfrm>
          <a:prstGeom prst="rect">
            <a:avLst/>
          </a:prstGeom>
          <a:noFill/>
        </p:spPr>
      </p:pic>
      <p:pic>
        <p:nvPicPr>
          <p:cNvPr id="11267" name="Picture 3" descr="C:\Users\Администратор\Desktop\зан\KL5-Sgei2B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0"/>
            <a:ext cx="3929058" cy="2186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0"/>
            <a:ext cx="3432994" cy="928670"/>
          </a:xfrm>
        </p:spPr>
        <p:txBody>
          <a:bodyPr/>
          <a:lstStyle/>
          <a:p>
            <a:r>
              <a:rPr lang="uk-UA" dirty="0" smtClean="0"/>
              <a:t>Заняття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1000108"/>
            <a:ext cx="5429256" cy="15001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Ознайомлення з</a:t>
            </a:r>
            <a:r>
              <a:rPr lang="en-US" dirty="0" smtClean="0"/>
              <a:t> </a:t>
            </a:r>
            <a:r>
              <a:rPr lang="uk-UA" dirty="0" smtClean="0"/>
              <a:t>соціумом.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      “</a:t>
            </a:r>
            <a:r>
              <a:rPr lang="uk-UA" b="1" dirty="0" err="1" smtClean="0"/>
              <a:t>Півникова</a:t>
            </a:r>
            <a:r>
              <a:rPr lang="uk-UA" b="1" dirty="0" smtClean="0"/>
              <a:t> родина</a:t>
            </a:r>
            <a:r>
              <a:rPr lang="en-US" b="1" dirty="0" smtClean="0"/>
              <a:t>”</a:t>
            </a:r>
            <a:endParaRPr lang="ru-RU" b="1" dirty="0"/>
          </a:p>
        </p:txBody>
      </p:sp>
      <p:pic>
        <p:nvPicPr>
          <p:cNvPr id="12290" name="Picture 2" descr="C:\Users\Администратор\Desktop\зан\jpB3x84qgq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857496"/>
            <a:ext cx="6929454" cy="4000504"/>
          </a:xfrm>
          <a:prstGeom prst="rect">
            <a:avLst/>
          </a:prstGeom>
          <a:noFill/>
        </p:spPr>
      </p:pic>
      <p:pic>
        <p:nvPicPr>
          <p:cNvPr id="12291" name="Picture 3" descr="C:\Users\Администратор\Desktop\зан\uRPni7MxH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519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3214710" cy="86834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Майданчик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Администратор\Desktop\cb-50687-10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736"/>
            <a:ext cx="7322355" cy="4881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500430" cy="113191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Прогулянка </a:t>
            </a:r>
            <a:r>
              <a:rPr lang="uk-UA" smtClean="0"/>
              <a:t>на майданчику</a:t>
            </a:r>
            <a:endParaRPr lang="ru-RU" dirty="0"/>
          </a:p>
        </p:txBody>
      </p:sp>
      <p:pic>
        <p:nvPicPr>
          <p:cNvPr id="13314" name="Picture 2" descr="C:\Users\Администратор\Desktop\зан\1NvpZu3z4H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2857488" cy="5087516"/>
          </a:xfrm>
          <a:prstGeom prst="rect">
            <a:avLst/>
          </a:prstGeom>
          <a:noFill/>
        </p:spPr>
      </p:pic>
      <p:pic>
        <p:nvPicPr>
          <p:cNvPr id="13315" name="Picture 3" descr="C:\Users\Администратор\Desktop\зан\5EVZssCFl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4650" y="0"/>
            <a:ext cx="5839350" cy="3279769"/>
          </a:xfrm>
          <a:prstGeom prst="rect">
            <a:avLst/>
          </a:prstGeom>
          <a:noFill/>
        </p:spPr>
      </p:pic>
      <p:pic>
        <p:nvPicPr>
          <p:cNvPr id="13316" name="Picture 4" descr="C:\Users\Администратор\Desktop\зан\am8gO_mfNo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12" y="3541084"/>
            <a:ext cx="5905488" cy="3316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C:\Users\Администратор\Desktop\08-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528"/>
            <a:ext cx="9144000" cy="74564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000364" cy="107154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Прогулянка</a:t>
            </a:r>
            <a:endParaRPr lang="ru-RU" dirty="0"/>
          </a:p>
        </p:txBody>
      </p:sp>
      <p:pic>
        <p:nvPicPr>
          <p:cNvPr id="14339" name="Picture 3" descr="C:\Users\Администратор\Desktop\зан\f8ek0pzAd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3209925" cy="5715000"/>
          </a:xfrm>
          <a:prstGeom prst="rect">
            <a:avLst/>
          </a:prstGeom>
          <a:noFill/>
        </p:spPr>
      </p:pic>
      <p:pic>
        <p:nvPicPr>
          <p:cNvPr id="14341" name="Picture 5" descr="C:\Users\Администратор\Desktop\зан\850lvmzMQX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4075" y="1143000"/>
            <a:ext cx="3209925" cy="5715000"/>
          </a:xfrm>
          <a:prstGeom prst="rect">
            <a:avLst/>
          </a:prstGeom>
          <a:noFill/>
        </p:spPr>
      </p:pic>
      <p:pic>
        <p:nvPicPr>
          <p:cNvPr id="14338" name="Picture 2" descr="C:\Users\Администратор\Desktop\зан\eJ2k3QDUjq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0"/>
            <a:ext cx="3209925" cy="5715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img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06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Администратор\Desktop\578e6aa8007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43" y="-189332"/>
            <a:ext cx="9396443" cy="704733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3071802" cy="6248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Ясла-садок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комбінованого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типу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№12 м.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Умані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Черкаської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вікових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груп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- 3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раннього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- 2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компенсуючого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типу;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- 7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загального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дошкільного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1" name="Picture 3" descr="C:\Users\Администратор\Desktop\кен.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0"/>
            <a:ext cx="5786446" cy="44291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57620" y="5072074"/>
            <a:ext cx="4572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Рік створення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– 1981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Площа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тереторії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– 1,2198 га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Завідувач ДНЗ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 Дудник Н.А.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Администратор\Desktop\56b6fd08857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4099" name="Picture 3" descr="C:\Users\Администратор\Desktop\Безымянныйр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8727">
            <a:off x="3110968" y="383760"/>
            <a:ext cx="6050606" cy="4214818"/>
          </a:xfrm>
          <a:prstGeom prst="rect">
            <a:avLst/>
          </a:prstGeom>
          <a:noFill/>
        </p:spPr>
      </p:pic>
      <p:pic>
        <p:nvPicPr>
          <p:cNvPr id="4100" name="Picture 4" descr="C:\Users\Администратор\Desktop\sad-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49377">
            <a:off x="417524" y="2608538"/>
            <a:ext cx="5072066" cy="3804049"/>
          </a:xfrm>
          <a:prstGeom prst="rect">
            <a:avLst/>
          </a:prstGeom>
          <a:noFill/>
        </p:spPr>
      </p:pic>
      <p:sp>
        <p:nvSpPr>
          <p:cNvPr id="9" name="Горизонтальный свиток 8"/>
          <p:cNvSpPr/>
          <p:nvPr/>
        </p:nvSpPr>
        <p:spPr>
          <a:xfrm rot="20456658">
            <a:off x="5453474" y="4259590"/>
            <a:ext cx="2786082" cy="1928826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Вхід до садочка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C:\Users\Администратор\Desktop\ph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500042"/>
            <a:ext cx="1928802" cy="19288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Администратор\Desktop\56c1918b6fb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Администратор\Desktop\апгр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80235">
            <a:off x="587841" y="1164019"/>
            <a:ext cx="7463572" cy="2987620"/>
          </a:xfrm>
          <a:prstGeom prst="rect">
            <a:avLst/>
          </a:prstGeom>
          <a:noFill/>
        </p:spPr>
      </p:pic>
      <p:pic>
        <p:nvPicPr>
          <p:cNvPr id="6149" name="Picture 5" descr="C:\Users\Администратор\Desktop\0087590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91023">
            <a:off x="6688993" y="-85973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498080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Група </a:t>
            </a:r>
            <a:r>
              <a:rPr lang="en-US" dirty="0" smtClean="0"/>
              <a:t>N</a:t>
            </a:r>
            <a:r>
              <a:rPr lang="uk-UA" dirty="0" smtClean="0"/>
              <a:t>3 </a:t>
            </a:r>
            <a:r>
              <a:rPr lang="ru-RU" dirty="0" smtClean="0"/>
              <a:t>« </a:t>
            </a:r>
            <a:r>
              <a:rPr lang="uk-UA" dirty="0" smtClean="0"/>
              <a:t>Ластівка</a:t>
            </a:r>
            <a:r>
              <a:rPr lang="ru-RU" dirty="0" smtClean="0"/>
              <a:t> »</a:t>
            </a:r>
            <a:endParaRPr lang="ru-RU" dirty="0"/>
          </a:p>
        </p:txBody>
      </p:sp>
      <p:pic>
        <p:nvPicPr>
          <p:cNvPr id="5123" name="Picture 3" descr="C:\Users\Администратор\Desktop\...................................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214422"/>
            <a:ext cx="6972176" cy="4643470"/>
          </a:xfrm>
          <a:prstGeom prst="rect">
            <a:avLst/>
          </a:prstGeom>
          <a:noFill/>
        </p:spPr>
      </p:pic>
      <p:pic>
        <p:nvPicPr>
          <p:cNvPr id="5122" name="Picture 2" descr="C:\Users\Администратор\Desktop\kak_narisovat_lastochku_karandash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41568">
            <a:off x="6692993" y="4934701"/>
            <a:ext cx="2721513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Администратор\Desktop\578e6aa8007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" name="Picture 2" descr="C:\Users\Администратор\Desktop\дфв......................................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5500726" cy="5331481"/>
          </a:xfrm>
          <a:prstGeom prst="rect">
            <a:avLst/>
          </a:prstGeom>
          <a:noFill/>
        </p:spPr>
      </p:pic>
      <p:pic>
        <p:nvPicPr>
          <p:cNvPr id="4" name="Picture 3" descr="C:\Users\Администратор\Desktop\дофа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4250" y="2571744"/>
            <a:ext cx="4289750" cy="271462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618092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 групі працюють: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дминистратор\Desktop\PowerPoint-Template-Take-Note-of-This_slide2_426x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7170" name="Picture 2" descr="C:\Users\Администратор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555"/>
            <a:ext cx="9144000" cy="46434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428604"/>
            <a:ext cx="7072330" cy="221455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200" b="1" dirty="0" smtClean="0"/>
              <a:t>Групова кімната</a:t>
            </a:r>
            <a:br>
              <a:rPr lang="uk-UA" sz="3200" b="1" dirty="0" smtClean="0"/>
            </a:br>
            <a:r>
              <a:rPr lang="uk-UA" sz="2800" dirty="0" smtClean="0"/>
              <a:t> -  ігри</a:t>
            </a:r>
            <a:br>
              <a:rPr lang="uk-UA" sz="2800" dirty="0" smtClean="0"/>
            </a:br>
            <a:r>
              <a:rPr lang="uk-UA" sz="2800" dirty="0" smtClean="0"/>
              <a:t> - самостійна діяльність</a:t>
            </a:r>
            <a:br>
              <a:rPr lang="uk-UA" sz="2800" dirty="0" smtClean="0"/>
            </a:br>
            <a:r>
              <a:rPr lang="uk-UA" sz="2800" dirty="0" smtClean="0"/>
              <a:t> - заняття</a:t>
            </a:r>
            <a:br>
              <a:rPr lang="uk-UA" sz="2800" dirty="0" smtClean="0"/>
            </a:br>
            <a:r>
              <a:rPr lang="uk-UA" sz="2800" dirty="0" smtClean="0"/>
              <a:t> - харчування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76530" cy="12858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Актова зала. Проводять музичне заняття</a:t>
            </a:r>
            <a:endParaRPr lang="ru-RU" dirty="0"/>
          </a:p>
        </p:txBody>
      </p:sp>
      <p:pic>
        <p:nvPicPr>
          <p:cNvPr id="16386" name="Picture 2" descr="C:\Users\Администратор\Desktop\Безымянный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35465"/>
            <a:ext cx="9144000" cy="5222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3643338" cy="201135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День Народження </a:t>
            </a:r>
            <a:r>
              <a:rPr lang="uk-UA" dirty="0" err="1" smtClean="0"/>
              <a:t>Дашутки</a:t>
            </a:r>
            <a:endParaRPr lang="ru-RU" dirty="0"/>
          </a:p>
        </p:txBody>
      </p:sp>
      <p:pic>
        <p:nvPicPr>
          <p:cNvPr id="17410" name="Picture 2" descr="C:\Users\Администратор\Desktop\bMDQi7_gQ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90" y="0"/>
            <a:ext cx="3851910" cy="6858000"/>
          </a:xfrm>
          <a:prstGeom prst="rect">
            <a:avLst/>
          </a:prstGeom>
          <a:noFill/>
        </p:spPr>
      </p:pic>
      <p:pic>
        <p:nvPicPr>
          <p:cNvPr id="17411" name="Picture 3" descr="C:\Users\Администратор\Desktop\O5FbAnzdE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786058"/>
            <a:ext cx="2786050" cy="3650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448</TotalTime>
  <Words>114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     Звіт по навчальній практиці в садочку N12  м. Умані  «Золота Рибка» </vt:lpstr>
      <vt:lpstr>Слайд 2</vt:lpstr>
      <vt:lpstr>Слайд 3</vt:lpstr>
      <vt:lpstr>Слайд 4</vt:lpstr>
      <vt:lpstr>Група N3 « Ластівка »</vt:lpstr>
      <vt:lpstr>Слайд 6</vt:lpstr>
      <vt:lpstr>Групова кімната  -  ігри  - самостійна діяльність  - заняття  - харчування</vt:lpstr>
      <vt:lpstr>Актова зала. Проводять музичне заняття</vt:lpstr>
      <vt:lpstr>День Народження Дашутки</vt:lpstr>
      <vt:lpstr>Слайд 10</vt:lpstr>
      <vt:lpstr>Слайд 11</vt:lpstr>
      <vt:lpstr>Слайд 12</vt:lpstr>
      <vt:lpstr>Заняття</vt:lpstr>
      <vt:lpstr>Заняття</vt:lpstr>
      <vt:lpstr>Майданчик</vt:lpstr>
      <vt:lpstr>Прогулянка на майданчику</vt:lpstr>
      <vt:lpstr>Прогулянка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Комп’ютерна компетентність виховання як чинник соціально-емоційного розвитку дитини</dc:title>
  <dc:creator>Администратор</dc:creator>
  <cp:lastModifiedBy>Администратор</cp:lastModifiedBy>
  <cp:revision>47</cp:revision>
  <dcterms:created xsi:type="dcterms:W3CDTF">2016-11-26T19:09:14Z</dcterms:created>
  <dcterms:modified xsi:type="dcterms:W3CDTF">2016-11-29T06:39:29Z</dcterms:modified>
</cp:coreProperties>
</file>