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8" r:id="rId12"/>
    <p:sldId id="26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Виробнича-педагогічна практика в групі раннього віку </a:t>
            </a:r>
            <a:r>
              <a:rPr lang="uk-UA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“Калинонька”</a:t>
            </a: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КДНЗ </a:t>
            </a:r>
            <a:r>
              <a:rPr lang="uk-UA" sz="6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“Оксанка”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Monotype Corsiva" pitchFamily="66" charset="0"/>
              </a:rPr>
              <a:t>Дидактична </a:t>
            </a:r>
            <a:r>
              <a:rPr lang="ru-RU" dirty="0" err="1" smtClean="0">
                <a:latin typeface="Monotype Corsiva" pitchFamily="66" charset="0"/>
              </a:rPr>
              <a:t>гра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uk-UA" i="1" dirty="0" smtClean="0">
                <a:latin typeface="Monotype Corsiva" pitchFamily="66" charset="0"/>
              </a:rPr>
              <a:t>«Знайди чайну </a:t>
            </a:r>
            <a:r>
              <a:rPr lang="uk-UA" i="1" dirty="0" err="1" smtClean="0">
                <a:latin typeface="Monotype Corsiva" pitchFamily="66" charset="0"/>
              </a:rPr>
              <a:t>пару”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User\Desktop\B5lg_3_vd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128586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User\Desktop\JQ0IZg5SiQ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36156"/>
            <a:ext cx="4429124" cy="3321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latin typeface="Monotype Corsiva" pitchFamily="66" charset="0"/>
              </a:rPr>
              <a:t>Самостійна </a:t>
            </a:r>
            <a:r>
              <a:rPr lang="uk-UA" sz="4800" dirty="0" smtClean="0">
                <a:latin typeface="Monotype Corsiva" pitchFamily="66" charset="0"/>
              </a:rPr>
              <a:t>і</a:t>
            </a:r>
            <a:r>
              <a:rPr lang="uk-UA" sz="4800" dirty="0" smtClean="0">
                <a:latin typeface="Monotype Corsiva" pitchFamily="66" charset="0"/>
              </a:rPr>
              <a:t>грова діяльність</a:t>
            </a:r>
            <a:endParaRPr lang="uk-UA" sz="48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YTj9QhmU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6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User\Desktop\B_-Wbg7YY9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7" y="4143380"/>
            <a:ext cx="3619493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8" name="Picture 4" descr="C:\Users\User\Desktop\4IWbc5umF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 descr="C:\Users\User\Desktop\xi_xIAnXsJ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21844"/>
            <a:ext cx="4714875" cy="3536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8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uk-UA" sz="80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uk-UA" sz="7200" dirty="0" smtClean="0">
                <a:latin typeface="Monotype Corsiva" pitchFamily="66" charset="0"/>
              </a:rPr>
              <a:t>Дякую за увагу!</a:t>
            </a:r>
            <a:endParaRPr lang="ru-RU" sz="72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571472" y="714356"/>
            <a:ext cx="2286016" cy="2000264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6072198" y="4572008"/>
            <a:ext cx="2714644" cy="2285992"/>
          </a:xfrm>
          <a:prstGeom prst="su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err="1" smtClean="0">
                <a:latin typeface="Monotype Corsiva" pitchFamily="66" charset="0"/>
              </a:rPr>
              <a:t>Групова</a:t>
            </a:r>
            <a:r>
              <a:rPr lang="ru-RU" sz="6000" dirty="0" smtClean="0">
                <a:latin typeface="Monotype Corsiva" pitchFamily="66" charset="0"/>
              </a:rPr>
              <a:t> </a:t>
            </a:r>
            <a:r>
              <a:rPr lang="ru-RU" sz="6000" dirty="0" err="1" smtClean="0">
                <a:latin typeface="Monotype Corsiva" pitchFamily="66" charset="0"/>
              </a:rPr>
              <a:t>кімната</a:t>
            </a:r>
            <a:endParaRPr lang="ru-RU" sz="60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E6W2A04jT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442912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MWUR4sYrA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jOUVen4m6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3115"/>
            <a:ext cx="3827426" cy="3987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FGgx3IDY3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>
                <a:solidFill>
                  <a:srgbClr val="FF0000"/>
                </a:solidFill>
                <a:latin typeface="Monotype Corsiva" pitchFamily="66" charset="0"/>
              </a:rPr>
              <a:t>Український</a:t>
            </a:r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4800" dirty="0" err="1" smtClean="0">
                <a:solidFill>
                  <a:srgbClr val="FF0000"/>
                </a:solidFill>
                <a:latin typeface="Monotype Corsiva" pitchFamily="66" charset="0"/>
              </a:rPr>
              <a:t>куточок</a:t>
            </a:r>
            <a:endParaRPr lang="ru-RU" sz="4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dpaqsWmd_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59" y="1500174"/>
            <a:ext cx="5905541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D:\2leii7ykIQ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14818"/>
            <a:ext cx="3048021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 з розвитку мовлення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6jZZ6Vzwz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4231229" cy="3173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bPTWi_L95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esktop\6jZZ6Vzwz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34" y="3804025"/>
            <a:ext cx="4071966" cy="305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User\Desktop\Po0s_XuZnH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49"/>
            <a:ext cx="4429156" cy="332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 з </a:t>
            </a:r>
            <a:r>
              <a:rPr lang="uk-UA" dirty="0" smtClean="0"/>
              <a:t>малювання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esktop\q6euQBPzrr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466728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User\Desktop\YUlyI7Sy1u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16" y="3214662"/>
            <a:ext cx="485778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Конструктивна </a:t>
            </a:r>
            <a:r>
              <a:rPr lang="ru-RU" dirty="0" err="1" smtClean="0"/>
              <a:t>діяльність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esktop\zegD18bgs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438153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User\Desktop\kMVzXj1sUa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092" y="3321819"/>
            <a:ext cx="4714908" cy="353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FhyOUMfU4r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J6Sj-UrEwi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482578"/>
            <a:ext cx="4500562" cy="337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36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Виробнича-педагогічна практика в групі раннього віку “Калинонька” КДНЗ “Оксанка”</vt:lpstr>
      <vt:lpstr>Групова кімната</vt:lpstr>
      <vt:lpstr>Слайд 3</vt:lpstr>
      <vt:lpstr>Український куточок</vt:lpstr>
      <vt:lpstr>Заняття з розвитку мовлення</vt:lpstr>
      <vt:lpstr>Слайд 6</vt:lpstr>
      <vt:lpstr>Заняття з малювання </vt:lpstr>
      <vt:lpstr>Конструктивна діяльність</vt:lpstr>
      <vt:lpstr>Слайд 9</vt:lpstr>
      <vt:lpstr>Дидактична гра «Знайди чайну пару”</vt:lpstr>
      <vt:lpstr>Самостійна ігрова діяльність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Виробнича-педагогічна практика в групі раннього віку “Калинонька” КДНЗ “Оксанка”</dc:title>
  <dc:creator>User</dc:creator>
  <cp:lastModifiedBy>User</cp:lastModifiedBy>
  <cp:revision>25</cp:revision>
  <dcterms:created xsi:type="dcterms:W3CDTF">2016-11-28T23:14:13Z</dcterms:created>
  <dcterms:modified xsi:type="dcterms:W3CDTF">2016-11-29T18:18:54Z</dcterms:modified>
</cp:coreProperties>
</file>