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30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29.11.2016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29.11.2016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29.11.2016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29.11.2016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29.11.2016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940152" y="5301208"/>
            <a:ext cx="5637010" cy="882119"/>
          </a:xfrm>
        </p:spPr>
        <p:txBody>
          <a:bodyPr>
            <a:noAutofit/>
          </a:bodyPr>
          <a:lstStyle/>
          <a:p>
            <a:r>
              <a:rPr lang="uk-UA" sz="2000" dirty="0" smtClean="0"/>
              <a:t>Виконала</a:t>
            </a:r>
          </a:p>
          <a:p>
            <a:r>
              <a:rPr lang="uk-UA" sz="2000" dirty="0" smtClean="0"/>
              <a:t>Студентка 25 групи</a:t>
            </a:r>
          </a:p>
          <a:p>
            <a:r>
              <a:rPr lang="uk-UA" sz="2000" dirty="0" err="1" smtClean="0"/>
              <a:t>Тєжикова</a:t>
            </a:r>
            <a:r>
              <a:rPr lang="uk-UA" sz="2000" dirty="0" smtClean="0"/>
              <a:t> Тетяна</a:t>
            </a:r>
            <a:endParaRPr lang="ru-RU" sz="2000" dirty="0"/>
          </a:p>
        </p:txBody>
      </p:sp>
      <p:sp>
        <p:nvSpPr>
          <p:cNvPr id="2" name="Заголовок 1"/>
          <p:cNvSpPr>
            <a:spLocks noGrp="1"/>
          </p:cNvSpPr>
          <p:nvPr>
            <p:ph type="ctrTitle"/>
          </p:nvPr>
        </p:nvSpPr>
        <p:spPr>
          <a:xfrm>
            <a:off x="251520" y="980728"/>
            <a:ext cx="7175351" cy="1793167"/>
          </a:xfrm>
          <a:effectLst/>
        </p:spPr>
        <p:txBody>
          <a:bodyPr/>
          <a:lstStyle/>
          <a:p>
            <a:pPr marL="182880" indent="0">
              <a:buNone/>
            </a:pPr>
            <a:r>
              <a:rPr lang="ru-RU" dirty="0" smtClean="0"/>
              <a:t>Моя </a:t>
            </a:r>
            <a:r>
              <a:rPr lang="ru-RU" dirty="0" err="1" smtClean="0"/>
              <a:t>виробничо-педагогічна</a:t>
            </a:r>
            <a:r>
              <a:rPr lang="ru-RU" dirty="0" smtClean="0"/>
              <a:t> практика</a:t>
            </a:r>
            <a:endParaRPr lang="ru-RU" dirty="0"/>
          </a:p>
        </p:txBody>
      </p:sp>
    </p:spTree>
    <p:extLst>
      <p:ext uri="{BB962C8B-B14F-4D97-AF65-F5344CB8AC3E}">
        <p14:creationId xmlns:p14="http://schemas.microsoft.com/office/powerpoint/2010/main" val="449626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7240" y="620688"/>
            <a:ext cx="6512511" cy="1143000"/>
          </a:xfrm>
        </p:spPr>
        <p:txBody>
          <a:bodyPr/>
          <a:lstStyle/>
          <a:p>
            <a:pPr marL="0" indent="0">
              <a:buNone/>
            </a:pPr>
            <a:r>
              <a:rPr lang="uk-UA" sz="2800" dirty="0" smtClean="0"/>
              <a:t>Також проводила заняття з ознайомлення з природою</a:t>
            </a:r>
            <a:endParaRPr lang="ru-RU" sz="2800" dirty="0"/>
          </a:p>
        </p:txBody>
      </p:sp>
      <p:pic>
        <p:nvPicPr>
          <p:cNvPr id="8194" name="Picture 2" descr="D:\учеба\практика\P11005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00808"/>
            <a:ext cx="6240693"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65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r>
              <a:rPr lang="uk-UA" dirty="0" smtClean="0"/>
              <a:t>Проводила рухливу гру « Прапорці»</a:t>
            </a:r>
            <a:endParaRPr lang="ru-RU" dirty="0"/>
          </a:p>
        </p:txBody>
      </p:sp>
      <p:pic>
        <p:nvPicPr>
          <p:cNvPr id="9218" name="Picture 2" descr="D:\учеба\практика\P11005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086" y="1556792"/>
            <a:ext cx="6566274" cy="492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893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548680"/>
            <a:ext cx="6400800" cy="3474720"/>
          </a:xfrm>
        </p:spPr>
        <p:txBody>
          <a:bodyPr/>
          <a:lstStyle/>
          <a:p>
            <a:r>
              <a:rPr lang="uk-UA" dirty="0" smtClean="0"/>
              <a:t>Загалом мені дуже сподобалось на практиці. Завдяки ній, тепер я вмію організовувати дітей, проводити заняття та багато іншого. </a:t>
            </a:r>
          </a:p>
          <a:p>
            <a:pPr marL="45720" indent="0">
              <a:buNone/>
            </a:pPr>
            <a:endParaRPr lang="ru-RU" dirty="0"/>
          </a:p>
        </p:txBody>
      </p:sp>
      <p:pic>
        <p:nvPicPr>
          <p:cNvPr id="10242" name="Picture 2" descr="D:\учеба\практика\P11005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916832"/>
            <a:ext cx="6192688" cy="464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63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6512511" cy="1143000"/>
          </a:xfrm>
        </p:spPr>
        <p:txBody>
          <a:bodyPr/>
          <a:lstStyle/>
          <a:p>
            <a:pPr marL="0" indent="0">
              <a:buNone/>
            </a:pPr>
            <a:r>
              <a:rPr lang="uk-UA" dirty="0" smtClean="0"/>
              <a:t>Дякую за увагу!</a:t>
            </a:r>
            <a:endParaRPr lang="ru-RU" dirty="0"/>
          </a:p>
        </p:txBody>
      </p:sp>
      <p:pic>
        <p:nvPicPr>
          <p:cNvPr id="11266" name="Picture 2" descr="D:\учеба\практика\P11005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980728"/>
            <a:ext cx="4464496" cy="5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04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7416824" cy="3816424"/>
          </a:xfrm>
          <a:ln>
            <a:noFill/>
          </a:ln>
          <a:effectLst/>
        </p:spPr>
        <p:txBody>
          <a:bodyPr/>
          <a:lstStyle/>
          <a:p>
            <a:pPr marL="0" indent="0" algn="l">
              <a:lnSpc>
                <a:spcPct val="150000"/>
              </a:lnSpc>
              <a:buNone/>
            </a:pPr>
            <a:r>
              <a:rPr lang="ru-RU" sz="2400" i="1" dirty="0" err="1">
                <a:effectLst/>
              </a:rPr>
              <a:t>Дошкільний</a:t>
            </a:r>
            <a:r>
              <a:rPr lang="ru-RU" sz="2400" i="1" dirty="0">
                <a:effectLst/>
              </a:rPr>
              <a:t> </a:t>
            </a:r>
            <a:r>
              <a:rPr lang="ru-RU" sz="2400" i="1" dirty="0" err="1">
                <a:effectLst/>
              </a:rPr>
              <a:t>навчальний</a:t>
            </a:r>
            <a:r>
              <a:rPr lang="ru-RU" sz="2400" i="1" dirty="0">
                <a:effectLst/>
              </a:rPr>
              <a:t> заклад № 12 «Журавлик» - </a:t>
            </a:r>
            <a:r>
              <a:rPr lang="ru-RU" sz="2400" i="1" dirty="0" err="1">
                <a:effectLst/>
              </a:rPr>
              <a:t>це</a:t>
            </a:r>
            <a:r>
              <a:rPr lang="ru-RU" sz="2400" i="1" dirty="0">
                <a:effectLst/>
              </a:rPr>
              <a:t> тихий </a:t>
            </a:r>
            <a:r>
              <a:rPr lang="ru-RU" sz="2400" i="1" dirty="0" err="1">
                <a:effectLst/>
              </a:rPr>
              <a:t>мальовничий</a:t>
            </a:r>
            <a:r>
              <a:rPr lang="ru-RU" sz="2400" i="1" dirty="0">
                <a:effectLst/>
              </a:rPr>
              <a:t> </a:t>
            </a:r>
            <a:r>
              <a:rPr lang="ru-RU" sz="2400" i="1" dirty="0" err="1">
                <a:effectLst/>
              </a:rPr>
              <a:t>куточок</a:t>
            </a:r>
            <a:r>
              <a:rPr lang="ru-RU" sz="2400" i="1" dirty="0">
                <a:effectLst/>
              </a:rPr>
              <a:t> в  м. Синельниково , </a:t>
            </a:r>
            <a:r>
              <a:rPr lang="ru-RU" sz="2400" i="1" dirty="0" err="1">
                <a:effectLst/>
              </a:rPr>
              <a:t>який</a:t>
            </a:r>
            <a:r>
              <a:rPr lang="ru-RU" sz="2400" i="1" dirty="0">
                <a:effectLst/>
              </a:rPr>
              <a:t> </a:t>
            </a:r>
            <a:r>
              <a:rPr lang="ru-RU" sz="2400" i="1" dirty="0" err="1">
                <a:effectLst/>
              </a:rPr>
              <a:t>збудували</a:t>
            </a:r>
            <a:r>
              <a:rPr lang="ru-RU" sz="2400" i="1" dirty="0">
                <a:effectLst/>
              </a:rPr>
              <a:t> у 1986 </a:t>
            </a:r>
            <a:r>
              <a:rPr lang="ru-RU" sz="2400" i="1" dirty="0" err="1">
                <a:effectLst/>
              </a:rPr>
              <a:t>році</a:t>
            </a:r>
            <a:r>
              <a:rPr lang="ru-RU" sz="2400" i="1" dirty="0">
                <a:effectLst/>
              </a:rPr>
              <a:t>. Уже  </a:t>
            </a:r>
            <a:r>
              <a:rPr lang="ru-RU" sz="2400" i="1" dirty="0" err="1">
                <a:effectLst/>
              </a:rPr>
              <a:t>майже</a:t>
            </a:r>
            <a:r>
              <a:rPr lang="ru-RU" sz="2400" i="1" dirty="0">
                <a:effectLst/>
              </a:rPr>
              <a:t> 27 </a:t>
            </a:r>
            <a:r>
              <a:rPr lang="ru-RU" sz="2400" i="1" dirty="0" err="1">
                <a:effectLst/>
              </a:rPr>
              <a:t>років</a:t>
            </a:r>
            <a:r>
              <a:rPr lang="ru-RU" sz="2400" i="1" dirty="0">
                <a:effectLst/>
              </a:rPr>
              <a:t> </a:t>
            </a:r>
            <a:r>
              <a:rPr lang="ru-RU" sz="2400" i="1" dirty="0" err="1">
                <a:effectLst/>
              </a:rPr>
              <a:t>він</a:t>
            </a:r>
            <a:r>
              <a:rPr lang="ru-RU" sz="2400" i="1" dirty="0">
                <a:effectLst/>
              </a:rPr>
              <a:t> </a:t>
            </a:r>
            <a:r>
              <a:rPr lang="ru-RU" sz="2400" i="1" dirty="0" err="1">
                <a:effectLst/>
              </a:rPr>
              <a:t>гостинно</a:t>
            </a:r>
            <a:r>
              <a:rPr lang="ru-RU" sz="2400" i="1" dirty="0">
                <a:effectLst/>
              </a:rPr>
              <a:t> </a:t>
            </a:r>
            <a:r>
              <a:rPr lang="ru-RU" sz="2400" i="1" dirty="0" err="1">
                <a:effectLst/>
              </a:rPr>
              <a:t>відчиняє</a:t>
            </a:r>
            <a:r>
              <a:rPr lang="ru-RU" sz="2400" i="1" dirty="0">
                <a:effectLst/>
              </a:rPr>
              <a:t> </a:t>
            </a:r>
            <a:r>
              <a:rPr lang="ru-RU" sz="2400" i="1" dirty="0" err="1">
                <a:effectLst/>
              </a:rPr>
              <a:t>свої</a:t>
            </a:r>
            <a:r>
              <a:rPr lang="ru-RU" sz="2400" i="1" dirty="0">
                <a:effectLst/>
              </a:rPr>
              <a:t> </a:t>
            </a:r>
            <a:r>
              <a:rPr lang="ru-RU" sz="2400" i="1" dirty="0" err="1">
                <a:effectLst/>
              </a:rPr>
              <a:t>двері</a:t>
            </a:r>
            <a:r>
              <a:rPr lang="ru-RU" sz="2400" i="1" dirty="0">
                <a:effectLst/>
              </a:rPr>
              <a:t> для </a:t>
            </a:r>
            <a:r>
              <a:rPr lang="ru-RU" sz="2400" i="1" dirty="0" err="1">
                <a:effectLst/>
              </a:rPr>
              <a:t>найменших</a:t>
            </a:r>
            <a:r>
              <a:rPr lang="ru-RU" sz="2400" i="1" dirty="0">
                <a:effectLst/>
              </a:rPr>
              <a:t> </a:t>
            </a:r>
            <a:r>
              <a:rPr lang="ru-RU" sz="2400" i="1" dirty="0" err="1">
                <a:effectLst/>
              </a:rPr>
              <a:t>мешканців</a:t>
            </a:r>
            <a:r>
              <a:rPr lang="ru-RU" sz="2400" i="1" dirty="0">
                <a:effectLst/>
              </a:rPr>
              <a:t> </a:t>
            </a:r>
            <a:r>
              <a:rPr lang="ru-RU" sz="2400" i="1" dirty="0" err="1">
                <a:effectLst/>
              </a:rPr>
              <a:t>нашого</a:t>
            </a:r>
            <a:r>
              <a:rPr lang="ru-RU" sz="2400" i="1" dirty="0">
                <a:effectLst/>
              </a:rPr>
              <a:t> </a:t>
            </a:r>
            <a:r>
              <a:rPr lang="ru-RU" sz="2400" i="1" dirty="0" err="1">
                <a:effectLst/>
              </a:rPr>
              <a:t>міста</a:t>
            </a:r>
            <a:r>
              <a:rPr lang="ru-RU" sz="2400" i="1" dirty="0">
                <a:effectLst/>
              </a:rPr>
              <a:t>.</a:t>
            </a:r>
            <a:endParaRPr lang="ru-RU" sz="2400" dirty="0"/>
          </a:p>
        </p:txBody>
      </p:sp>
      <p:pic>
        <p:nvPicPr>
          <p:cNvPr id="1026" name="Picture 2" descr="C:\Users\танюха\Desktop\40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212976"/>
            <a:ext cx="4732932" cy="354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561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6512511" cy="1143000"/>
          </a:xfrm>
        </p:spPr>
        <p:txBody>
          <a:bodyPr/>
          <a:lstStyle/>
          <a:p>
            <a:pPr marL="0" indent="0" algn="l">
              <a:buNone/>
            </a:pPr>
            <a:r>
              <a:rPr lang="uk-UA" sz="3200" dirty="0" smtClean="0"/>
              <a:t>На час проходження практики я була вихователем групи раннього віку №1 « </a:t>
            </a:r>
            <a:r>
              <a:rPr lang="uk-UA" sz="3200" dirty="0" err="1" smtClean="0"/>
              <a:t>Капітошки</a:t>
            </a:r>
            <a:r>
              <a:rPr lang="uk-UA" sz="3200" dirty="0" smtClean="0"/>
              <a:t>»</a:t>
            </a:r>
            <a:endParaRPr lang="ru-RU" sz="3200" dirty="0"/>
          </a:p>
        </p:txBody>
      </p:sp>
      <p:pic>
        <p:nvPicPr>
          <p:cNvPr id="2050" name="Picture 2" descr="D:\учеба\практика\P11005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060848"/>
            <a:ext cx="676875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81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87624" y="1340768"/>
            <a:ext cx="6768752" cy="5040560"/>
          </a:xfrm>
        </p:spPr>
        <p:txBody>
          <a:bodyPr>
            <a:normAutofit fontScale="85000" lnSpcReduction="20000"/>
          </a:bodyPr>
          <a:lstStyle/>
          <a:p>
            <a:r>
              <a:rPr lang="ru-RU" sz="3600" dirty="0"/>
              <a:t>У ДНЗ </a:t>
            </a:r>
            <a:r>
              <a:rPr lang="ru-RU" sz="3600" dirty="0" err="1"/>
              <a:t>функціонує</a:t>
            </a:r>
            <a:r>
              <a:rPr lang="ru-RU" sz="3600" dirty="0"/>
              <a:t> 11 </a:t>
            </a:r>
            <a:r>
              <a:rPr lang="ru-RU" sz="3600" dirty="0" err="1"/>
              <a:t>груп</a:t>
            </a:r>
            <a:r>
              <a:rPr lang="ru-RU" sz="3600" dirty="0"/>
              <a:t>:</a:t>
            </a:r>
          </a:p>
          <a:p>
            <a:r>
              <a:rPr lang="ru-RU" sz="3600" dirty="0"/>
              <a:t>·        2 </a:t>
            </a:r>
            <a:r>
              <a:rPr lang="ru-RU" sz="3600" dirty="0" err="1"/>
              <a:t>групу</a:t>
            </a:r>
            <a:r>
              <a:rPr lang="ru-RU" sz="3600" dirty="0"/>
              <a:t> </a:t>
            </a:r>
            <a:r>
              <a:rPr lang="ru-RU" sz="3600" dirty="0" err="1"/>
              <a:t>раннього</a:t>
            </a:r>
            <a:r>
              <a:rPr lang="ru-RU" sz="3600" dirty="0"/>
              <a:t> </a:t>
            </a:r>
            <a:r>
              <a:rPr lang="ru-RU" sz="3600" dirty="0" err="1"/>
              <a:t>віку</a:t>
            </a:r>
            <a:r>
              <a:rPr lang="ru-RU" sz="3600" dirty="0"/>
              <a:t> - з 2 до 3 </a:t>
            </a:r>
            <a:r>
              <a:rPr lang="ru-RU" sz="3600" dirty="0" err="1"/>
              <a:t>років</a:t>
            </a:r>
            <a:r>
              <a:rPr lang="ru-RU" sz="3600" dirty="0"/>
              <a:t> ;</a:t>
            </a:r>
          </a:p>
          <a:p>
            <a:r>
              <a:rPr lang="ru-RU" sz="3600" dirty="0"/>
              <a:t>·        2 </a:t>
            </a:r>
            <a:r>
              <a:rPr lang="ru-RU" sz="3600" dirty="0" err="1"/>
              <a:t>молодшого</a:t>
            </a:r>
            <a:r>
              <a:rPr lang="ru-RU" sz="3600" dirty="0"/>
              <a:t> </a:t>
            </a:r>
            <a:r>
              <a:rPr lang="ru-RU" sz="3600" dirty="0" err="1"/>
              <a:t>дошкільного</a:t>
            </a:r>
            <a:r>
              <a:rPr lang="ru-RU" sz="3600" dirty="0"/>
              <a:t> </a:t>
            </a:r>
            <a:r>
              <a:rPr lang="ru-RU" sz="3600" dirty="0" err="1"/>
              <a:t>віку</a:t>
            </a:r>
            <a:r>
              <a:rPr lang="ru-RU" sz="3600" dirty="0"/>
              <a:t> - з 3 до 4 </a:t>
            </a:r>
            <a:r>
              <a:rPr lang="ru-RU" sz="3600" dirty="0" err="1"/>
              <a:t>років</a:t>
            </a:r>
            <a:r>
              <a:rPr lang="ru-RU" sz="3600" dirty="0"/>
              <a:t> ;</a:t>
            </a:r>
          </a:p>
          <a:p>
            <a:r>
              <a:rPr lang="ru-RU" sz="3600" dirty="0"/>
              <a:t>·        3 </a:t>
            </a:r>
            <a:r>
              <a:rPr lang="ru-RU" sz="3600" dirty="0" err="1"/>
              <a:t>молодшого</a:t>
            </a:r>
            <a:r>
              <a:rPr lang="ru-RU" sz="3600" dirty="0"/>
              <a:t> </a:t>
            </a:r>
            <a:r>
              <a:rPr lang="ru-RU" sz="3600" dirty="0" err="1"/>
              <a:t>дошкільного</a:t>
            </a:r>
            <a:r>
              <a:rPr lang="ru-RU" sz="3600" dirty="0"/>
              <a:t> </a:t>
            </a:r>
            <a:r>
              <a:rPr lang="ru-RU" sz="3600" dirty="0" err="1"/>
              <a:t>віку</a:t>
            </a:r>
            <a:r>
              <a:rPr lang="ru-RU" sz="3600" dirty="0"/>
              <a:t> - з 4 до 5 </a:t>
            </a:r>
            <a:r>
              <a:rPr lang="ru-RU" sz="3600" dirty="0" err="1"/>
              <a:t>років</a:t>
            </a:r>
            <a:r>
              <a:rPr lang="ru-RU" sz="3600" dirty="0"/>
              <a:t> ;</a:t>
            </a:r>
          </a:p>
          <a:p>
            <a:r>
              <a:rPr lang="ru-RU" sz="3600" dirty="0"/>
              <a:t>·        3 старшого </a:t>
            </a:r>
            <a:r>
              <a:rPr lang="ru-RU" sz="3600" dirty="0" err="1"/>
              <a:t>дошкільного</a:t>
            </a:r>
            <a:r>
              <a:rPr lang="ru-RU" sz="3600" dirty="0"/>
              <a:t> </a:t>
            </a:r>
            <a:r>
              <a:rPr lang="ru-RU" sz="3600" dirty="0" err="1"/>
              <a:t>віку</a:t>
            </a:r>
            <a:r>
              <a:rPr lang="ru-RU" sz="3600" dirty="0"/>
              <a:t> - з 5 до 6 </a:t>
            </a:r>
            <a:r>
              <a:rPr lang="ru-RU" sz="3600" dirty="0" err="1"/>
              <a:t>років</a:t>
            </a:r>
            <a:r>
              <a:rPr lang="ru-RU" sz="3600" dirty="0"/>
              <a:t> ;</a:t>
            </a:r>
          </a:p>
          <a:p>
            <a:r>
              <a:rPr lang="ru-RU" sz="3600" dirty="0"/>
              <a:t>·        1 санаторного типу - з 4 до 7 </a:t>
            </a:r>
            <a:r>
              <a:rPr lang="ru-RU" sz="3600" dirty="0" err="1"/>
              <a:t>років</a:t>
            </a:r>
            <a:r>
              <a:rPr lang="ru-RU" sz="3600" dirty="0"/>
              <a:t> .</a:t>
            </a:r>
          </a:p>
          <a:p>
            <a:endParaRPr lang="ru-RU" dirty="0"/>
          </a:p>
        </p:txBody>
      </p:sp>
    </p:spTree>
    <p:extLst>
      <p:ext uri="{BB962C8B-B14F-4D97-AF65-F5344CB8AC3E}">
        <p14:creationId xmlns:p14="http://schemas.microsoft.com/office/powerpoint/2010/main" val="3327490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9" y="188640"/>
            <a:ext cx="9468544" cy="1143000"/>
          </a:xfrm>
        </p:spPr>
        <p:txBody>
          <a:bodyPr/>
          <a:lstStyle/>
          <a:p>
            <a:pPr algn="l"/>
            <a:r>
              <a:rPr lang="ru-RU" sz="1800" b="0" dirty="0">
                <a:effectLst/>
              </a:rPr>
              <a:t>В </a:t>
            </a:r>
            <a:r>
              <a:rPr lang="ru-RU" sz="1800" b="0" dirty="0" err="1">
                <a:effectLst/>
              </a:rPr>
              <a:t>дошкільному</a:t>
            </a:r>
            <a:r>
              <a:rPr lang="ru-RU" sz="1800" b="0" dirty="0">
                <a:effectLst/>
              </a:rPr>
              <a:t> </a:t>
            </a:r>
            <a:r>
              <a:rPr lang="ru-RU" sz="1800" b="0" dirty="0" err="1">
                <a:effectLst/>
              </a:rPr>
              <a:t>навчальному</a:t>
            </a:r>
            <a:r>
              <a:rPr lang="ru-RU" sz="1800" b="0" dirty="0">
                <a:effectLst/>
              </a:rPr>
              <a:t> </a:t>
            </a:r>
            <a:r>
              <a:rPr lang="ru-RU" sz="1800" b="0" dirty="0" err="1">
                <a:effectLst/>
              </a:rPr>
              <a:t>закладі</a:t>
            </a:r>
            <a:r>
              <a:rPr lang="ru-RU" sz="1800" b="0" dirty="0">
                <a:effectLst/>
              </a:rPr>
              <a:t>  створено </a:t>
            </a:r>
            <a:r>
              <a:rPr lang="ru-RU" sz="1800" b="0" dirty="0" err="1">
                <a:effectLst/>
              </a:rPr>
              <a:t>належні</a:t>
            </a:r>
            <a:r>
              <a:rPr lang="ru-RU" sz="1800" b="0" dirty="0">
                <a:effectLst/>
              </a:rPr>
              <a:t> </a:t>
            </a:r>
            <a:r>
              <a:rPr lang="ru-RU" sz="1800" b="0" dirty="0" err="1">
                <a:effectLst/>
              </a:rPr>
              <a:t>умови</a:t>
            </a:r>
            <a:r>
              <a:rPr lang="ru-RU" sz="1800" b="0" dirty="0">
                <a:effectLst/>
              </a:rPr>
              <a:t> для </a:t>
            </a:r>
            <a:r>
              <a:rPr lang="ru-RU" sz="1800" b="0" dirty="0" err="1">
                <a:effectLst/>
              </a:rPr>
              <a:t>формування</a:t>
            </a:r>
            <a:r>
              <a:rPr lang="ru-RU" sz="1800" b="0" dirty="0">
                <a:effectLst/>
              </a:rPr>
              <a:t>, </a:t>
            </a:r>
            <a:r>
              <a:rPr lang="ru-RU" sz="1800" b="0" dirty="0" err="1">
                <a:effectLst/>
              </a:rPr>
              <a:t>збереження</a:t>
            </a:r>
            <a:r>
              <a:rPr lang="ru-RU" sz="1800" b="0" dirty="0">
                <a:effectLst/>
              </a:rPr>
              <a:t> та </a:t>
            </a:r>
            <a:r>
              <a:rPr lang="ru-RU" sz="1800" b="0" dirty="0" err="1">
                <a:effectLst/>
              </a:rPr>
              <a:t>зміцнення</a:t>
            </a:r>
            <a:r>
              <a:rPr lang="ru-RU" sz="1800" b="0" dirty="0">
                <a:effectLst/>
              </a:rPr>
              <a:t> </a:t>
            </a:r>
            <a:r>
              <a:rPr lang="ru-RU" sz="1800" b="0" dirty="0" err="1">
                <a:effectLst/>
              </a:rPr>
              <a:t>здоров’я</a:t>
            </a:r>
            <a:r>
              <a:rPr lang="ru-RU" sz="1800" b="0" dirty="0">
                <a:effectLst/>
              </a:rPr>
              <a:t> </a:t>
            </a:r>
            <a:r>
              <a:rPr lang="ru-RU" sz="1800" b="0" dirty="0" err="1">
                <a:effectLst/>
              </a:rPr>
              <a:t>дітей</a:t>
            </a:r>
            <a:r>
              <a:rPr lang="ru-RU" sz="1800" b="0" dirty="0">
                <a:effectLst/>
              </a:rPr>
              <a:t>. </a:t>
            </a:r>
            <a:r>
              <a:rPr lang="ru-RU" sz="1800" b="0" dirty="0" err="1">
                <a:effectLst/>
              </a:rPr>
              <a:t>Обладнання</a:t>
            </a:r>
            <a:r>
              <a:rPr lang="ru-RU" sz="1800" b="0" dirty="0">
                <a:effectLst/>
              </a:rPr>
              <a:t> та </a:t>
            </a:r>
            <a:r>
              <a:rPr lang="ru-RU" sz="1800" b="0" dirty="0" err="1">
                <a:effectLst/>
              </a:rPr>
              <a:t>інтер’єр</a:t>
            </a:r>
            <a:r>
              <a:rPr lang="ru-RU" sz="1800" b="0" dirty="0">
                <a:effectLst/>
              </a:rPr>
              <a:t> спортивного залу </a:t>
            </a:r>
            <a:r>
              <a:rPr lang="ru-RU" sz="1800" b="0" dirty="0" err="1">
                <a:effectLst/>
              </a:rPr>
              <a:t>відповідає</a:t>
            </a:r>
            <a:r>
              <a:rPr lang="ru-RU" sz="1800" b="0" dirty="0">
                <a:effectLst/>
              </a:rPr>
              <a:t> </a:t>
            </a:r>
            <a:r>
              <a:rPr lang="ru-RU" sz="1800" b="0" dirty="0" err="1">
                <a:effectLst/>
              </a:rPr>
              <a:t>вимогам</a:t>
            </a:r>
            <a:r>
              <a:rPr lang="ru-RU" sz="1800" b="0" dirty="0">
                <a:effectLst/>
              </a:rPr>
              <a:t>, </a:t>
            </a:r>
            <a:r>
              <a:rPr lang="ru-RU" sz="1800" b="0" dirty="0" err="1">
                <a:effectLst/>
              </a:rPr>
              <a:t>що</a:t>
            </a:r>
            <a:r>
              <a:rPr lang="ru-RU" sz="1800" b="0" dirty="0">
                <a:effectLst/>
              </a:rPr>
              <a:t> </a:t>
            </a:r>
            <a:r>
              <a:rPr lang="ru-RU" sz="1800" b="0" dirty="0" err="1">
                <a:effectLst/>
              </a:rPr>
              <a:t>дає</a:t>
            </a:r>
            <a:r>
              <a:rPr lang="ru-RU" sz="1800" b="0" dirty="0">
                <a:effectLst/>
              </a:rPr>
              <a:t> </a:t>
            </a:r>
            <a:r>
              <a:rPr lang="ru-RU" sz="1800" b="0" dirty="0" err="1">
                <a:effectLst/>
              </a:rPr>
              <a:t>змогу</a:t>
            </a:r>
            <a:r>
              <a:rPr lang="ru-RU" sz="1800" b="0" dirty="0">
                <a:effectLst/>
              </a:rPr>
              <a:t> </a:t>
            </a:r>
            <a:r>
              <a:rPr lang="ru-RU" sz="1800" b="0" dirty="0" err="1">
                <a:effectLst/>
              </a:rPr>
              <a:t>раціонально</a:t>
            </a:r>
            <a:r>
              <a:rPr lang="ru-RU" sz="1800" b="0" dirty="0">
                <a:effectLst/>
              </a:rPr>
              <a:t> </a:t>
            </a:r>
            <a:r>
              <a:rPr lang="ru-RU" sz="1800" b="0" dirty="0" err="1">
                <a:effectLst/>
              </a:rPr>
              <a:t>використовувати</a:t>
            </a:r>
            <a:r>
              <a:rPr lang="ru-RU" sz="1800" b="0" dirty="0">
                <a:effectLst/>
              </a:rPr>
              <a:t> </a:t>
            </a:r>
            <a:r>
              <a:rPr lang="ru-RU" sz="1800" b="0" dirty="0" err="1">
                <a:effectLst/>
              </a:rPr>
              <a:t>його</a:t>
            </a:r>
            <a:r>
              <a:rPr lang="ru-RU" sz="1800" b="0" dirty="0">
                <a:effectLst/>
              </a:rPr>
              <a:t> в </a:t>
            </a:r>
            <a:r>
              <a:rPr lang="ru-RU" sz="1800" b="0" dirty="0" err="1">
                <a:effectLst/>
              </a:rPr>
              <a:t>роботі</a:t>
            </a:r>
            <a:r>
              <a:rPr lang="ru-RU" sz="1800" b="0" dirty="0">
                <a:effectLst/>
              </a:rPr>
              <a:t> з </a:t>
            </a:r>
            <a:r>
              <a:rPr lang="ru-RU" sz="1800" b="0" dirty="0" err="1">
                <a:effectLst/>
              </a:rPr>
              <a:t>дітьми</a:t>
            </a:r>
            <a:r>
              <a:rPr lang="ru-RU" sz="1800" b="0" dirty="0">
                <a:effectLst/>
              </a:rPr>
              <a:t> </a:t>
            </a:r>
            <a:r>
              <a:rPr lang="ru-RU" sz="1800" b="0" dirty="0" err="1">
                <a:effectLst/>
              </a:rPr>
              <a:t>різних</a:t>
            </a:r>
            <a:r>
              <a:rPr lang="ru-RU" sz="1800" b="0" dirty="0">
                <a:effectLst/>
              </a:rPr>
              <a:t> </a:t>
            </a:r>
            <a:r>
              <a:rPr lang="ru-RU" sz="1800" b="0" dirty="0" err="1">
                <a:effectLst/>
              </a:rPr>
              <a:t>вікових</a:t>
            </a:r>
            <a:r>
              <a:rPr lang="ru-RU" sz="1800" b="0" dirty="0">
                <a:effectLst/>
              </a:rPr>
              <a:t> </a:t>
            </a:r>
            <a:r>
              <a:rPr lang="ru-RU" sz="1800" b="0" dirty="0" err="1">
                <a:effectLst/>
              </a:rPr>
              <a:t>категорій</a:t>
            </a:r>
            <a:r>
              <a:rPr lang="ru-RU" sz="1800" b="0" dirty="0">
                <a:effectLst/>
              </a:rPr>
              <a:t> та </a:t>
            </a:r>
            <a:r>
              <a:rPr lang="ru-RU" sz="1800" b="0" dirty="0" err="1">
                <a:effectLst/>
              </a:rPr>
              <a:t>різних</a:t>
            </a:r>
            <a:r>
              <a:rPr lang="ru-RU" sz="1800" b="0" dirty="0">
                <a:effectLst/>
              </a:rPr>
              <a:t> </a:t>
            </a:r>
            <a:r>
              <a:rPr lang="ru-RU" sz="1800" b="0" dirty="0" err="1">
                <a:effectLst/>
              </a:rPr>
              <a:t>рівнів</a:t>
            </a:r>
            <a:r>
              <a:rPr lang="ru-RU" sz="1800" b="0" dirty="0">
                <a:effectLst/>
              </a:rPr>
              <a:t> </a:t>
            </a:r>
            <a:r>
              <a:rPr lang="ru-RU" sz="1800" b="0" dirty="0" err="1">
                <a:effectLst/>
              </a:rPr>
              <a:t>фізичного</a:t>
            </a:r>
            <a:r>
              <a:rPr lang="ru-RU" sz="1800" b="0" dirty="0">
                <a:effectLst/>
              </a:rPr>
              <a:t> </a:t>
            </a:r>
            <a:r>
              <a:rPr lang="ru-RU" sz="1800" b="0" dirty="0" err="1">
                <a:effectLst/>
              </a:rPr>
              <a:t>розвитку</a:t>
            </a:r>
            <a:r>
              <a:rPr lang="ru-RU" sz="1800" b="0" dirty="0">
                <a:effectLst/>
              </a:rPr>
              <a:t>. </a:t>
            </a:r>
            <a:r>
              <a:rPr lang="ru-RU" sz="1800" b="0" dirty="0" err="1">
                <a:effectLst/>
              </a:rPr>
              <a:t>Багато</a:t>
            </a:r>
            <a:r>
              <a:rPr lang="ru-RU" sz="1800" b="0" dirty="0">
                <a:effectLst/>
              </a:rPr>
              <a:t> нестандартного </a:t>
            </a:r>
            <a:r>
              <a:rPr lang="ru-RU" sz="1800" b="0" dirty="0" err="1">
                <a:effectLst/>
              </a:rPr>
              <a:t>фізкультурного</a:t>
            </a:r>
            <a:r>
              <a:rPr lang="ru-RU" sz="1800" b="0" dirty="0">
                <a:effectLst/>
              </a:rPr>
              <a:t> </a:t>
            </a:r>
            <a:r>
              <a:rPr lang="ru-RU" sz="1800" b="0" dirty="0" err="1">
                <a:effectLst/>
              </a:rPr>
              <a:t>обладнання</a:t>
            </a:r>
            <a:r>
              <a:rPr lang="ru-RU" sz="1800" b="0" dirty="0">
                <a:effectLst/>
              </a:rPr>
              <a:t> </a:t>
            </a:r>
            <a:r>
              <a:rPr lang="ru-RU" sz="1800" b="0" dirty="0" err="1">
                <a:effectLst/>
              </a:rPr>
              <a:t>зроблено</a:t>
            </a:r>
            <a:r>
              <a:rPr lang="ru-RU" sz="1800" b="0" dirty="0">
                <a:effectLst/>
              </a:rPr>
              <a:t> руками </a:t>
            </a:r>
            <a:r>
              <a:rPr lang="ru-RU" sz="1800" b="0" dirty="0" err="1">
                <a:effectLst/>
              </a:rPr>
              <a:t>вихователів</a:t>
            </a:r>
            <a:r>
              <a:rPr lang="ru-RU" sz="1800" b="0" dirty="0">
                <a:effectLst/>
              </a:rPr>
              <a:t> та </a:t>
            </a:r>
            <a:r>
              <a:rPr lang="ru-RU" sz="1800" b="0" dirty="0" err="1">
                <a:effectLst/>
              </a:rPr>
              <a:t>батьків</a:t>
            </a:r>
            <a:r>
              <a:rPr lang="ru-RU" sz="1800" b="0" dirty="0">
                <a:effectLst/>
              </a:rPr>
              <a:t>.</a:t>
            </a:r>
            <a:br>
              <a:rPr lang="ru-RU" sz="1800" b="0" dirty="0">
                <a:effectLst/>
              </a:rPr>
            </a:br>
            <a:r>
              <a:rPr lang="ru-RU" sz="1800" b="0" dirty="0">
                <a:effectLst/>
              </a:rPr>
              <a:t> Все </a:t>
            </a:r>
            <a:r>
              <a:rPr lang="ru-RU" sz="1800" b="0" dirty="0" err="1">
                <a:effectLst/>
              </a:rPr>
              <a:t>спортивне</a:t>
            </a:r>
            <a:r>
              <a:rPr lang="ru-RU" sz="1800" b="0" dirty="0">
                <a:effectLst/>
              </a:rPr>
              <a:t> </a:t>
            </a:r>
            <a:r>
              <a:rPr lang="ru-RU" sz="1800" b="0" dirty="0" err="1">
                <a:effectLst/>
              </a:rPr>
              <a:t>обладнання</a:t>
            </a:r>
            <a:r>
              <a:rPr lang="ru-RU" sz="1800" b="0" dirty="0">
                <a:effectLst/>
              </a:rPr>
              <a:t> </a:t>
            </a:r>
            <a:r>
              <a:rPr lang="ru-RU" sz="1800" b="0" dirty="0" err="1">
                <a:effectLst/>
              </a:rPr>
              <a:t>має</a:t>
            </a:r>
            <a:r>
              <a:rPr lang="ru-RU" sz="1800" b="0" dirty="0">
                <a:effectLst/>
              </a:rPr>
              <a:t>  </a:t>
            </a:r>
            <a:r>
              <a:rPr lang="ru-RU" sz="1800" b="0" dirty="0" err="1">
                <a:effectLst/>
              </a:rPr>
              <a:t>естетичний</a:t>
            </a:r>
            <a:r>
              <a:rPr lang="ru-RU" sz="1800" b="0" dirty="0">
                <a:effectLst/>
              </a:rPr>
              <a:t> </a:t>
            </a:r>
            <a:r>
              <a:rPr lang="ru-RU" sz="1800" b="0" dirty="0" err="1">
                <a:effectLst/>
              </a:rPr>
              <a:t>вигляд</a:t>
            </a:r>
            <a:r>
              <a:rPr lang="ru-RU" sz="1800" b="0" dirty="0">
                <a:effectLst/>
              </a:rPr>
              <a:t>.</a:t>
            </a:r>
            <a:br>
              <a:rPr lang="ru-RU" sz="1800" b="0" dirty="0">
                <a:effectLst/>
              </a:rPr>
            </a:br>
            <a:r>
              <a:rPr lang="ru-RU" sz="1800" b="0" dirty="0">
                <a:effectLst/>
              </a:rPr>
              <a:t>На </a:t>
            </a:r>
            <a:r>
              <a:rPr lang="ru-RU" sz="1800" b="0" dirty="0" err="1">
                <a:effectLst/>
              </a:rPr>
              <a:t>території</a:t>
            </a:r>
            <a:r>
              <a:rPr lang="ru-RU" sz="1800" b="0" dirty="0">
                <a:effectLst/>
              </a:rPr>
              <a:t> ДНЗ </a:t>
            </a:r>
            <a:r>
              <a:rPr lang="ru-RU" sz="1800" b="0" dirty="0" err="1">
                <a:effectLst/>
              </a:rPr>
              <a:t>облаштований</a:t>
            </a:r>
            <a:r>
              <a:rPr lang="ru-RU" sz="1800" b="0" dirty="0">
                <a:effectLst/>
              </a:rPr>
              <a:t> </a:t>
            </a:r>
            <a:r>
              <a:rPr lang="ru-RU" sz="1800" b="0" dirty="0" err="1">
                <a:effectLst/>
              </a:rPr>
              <a:t>спортивний</a:t>
            </a:r>
            <a:r>
              <a:rPr lang="ru-RU" sz="1800" b="0" dirty="0">
                <a:effectLst/>
              </a:rPr>
              <a:t> </a:t>
            </a:r>
            <a:r>
              <a:rPr lang="ru-RU" sz="1800" b="0" dirty="0" err="1">
                <a:effectLst/>
              </a:rPr>
              <a:t>майданчик</a:t>
            </a:r>
            <a:r>
              <a:rPr lang="ru-RU" sz="1800" b="0" dirty="0">
                <a:effectLst/>
              </a:rPr>
              <a:t> для </a:t>
            </a:r>
            <a:r>
              <a:rPr lang="ru-RU" sz="1800" b="0" dirty="0" err="1">
                <a:effectLst/>
              </a:rPr>
              <a:t>гри</a:t>
            </a:r>
            <a:r>
              <a:rPr lang="ru-RU" sz="1800" b="0" dirty="0">
                <a:effectLst/>
              </a:rPr>
              <a:t> у футбол.</a:t>
            </a:r>
            <a:br>
              <a:rPr lang="ru-RU" sz="1800" b="0" dirty="0">
                <a:effectLst/>
              </a:rPr>
            </a:br>
            <a:r>
              <a:rPr lang="ru-RU" sz="1800" b="0" dirty="0">
                <a:effectLst/>
              </a:rPr>
              <a:t/>
            </a:r>
            <a:br>
              <a:rPr lang="ru-RU" sz="1800" b="0" dirty="0">
                <a:effectLst/>
              </a:rPr>
            </a:br>
            <a:r>
              <a:rPr lang="ru-RU" sz="1800" b="0" dirty="0">
                <a:effectLst/>
              </a:rPr>
              <a:t>Для занять на </a:t>
            </a:r>
            <a:r>
              <a:rPr lang="ru-RU" sz="1800" b="0" dirty="0" err="1">
                <a:effectLst/>
              </a:rPr>
              <a:t>свіжому</a:t>
            </a:r>
            <a:r>
              <a:rPr lang="ru-RU" sz="1800" b="0" dirty="0">
                <a:effectLst/>
              </a:rPr>
              <a:t> </a:t>
            </a:r>
            <a:r>
              <a:rPr lang="ru-RU" sz="1800" b="0" dirty="0" err="1">
                <a:effectLst/>
              </a:rPr>
              <a:t>повітрі</a:t>
            </a:r>
            <a:r>
              <a:rPr lang="ru-RU" sz="1800" b="0" dirty="0">
                <a:effectLst/>
              </a:rPr>
              <a:t> </a:t>
            </a:r>
            <a:r>
              <a:rPr lang="ru-RU" sz="1800" b="0" dirty="0" err="1">
                <a:effectLst/>
              </a:rPr>
              <a:t>облаштовані</a:t>
            </a:r>
            <a:r>
              <a:rPr lang="ru-RU" sz="1800" b="0" dirty="0">
                <a:effectLst/>
              </a:rPr>
              <a:t> </a:t>
            </a:r>
            <a:r>
              <a:rPr lang="ru-RU" sz="1800" b="0" dirty="0" err="1">
                <a:effectLst/>
              </a:rPr>
              <a:t>ігрові</a:t>
            </a:r>
            <a:r>
              <a:rPr lang="ru-RU" sz="1800" b="0" dirty="0">
                <a:effectLst/>
              </a:rPr>
              <a:t> та </a:t>
            </a:r>
            <a:r>
              <a:rPr lang="ru-RU" sz="1800" b="0" dirty="0" err="1">
                <a:effectLst/>
              </a:rPr>
              <a:t>спортивні</a:t>
            </a:r>
            <a:r>
              <a:rPr lang="ru-RU" sz="1800" b="0" dirty="0">
                <a:effectLst/>
              </a:rPr>
              <a:t> </a:t>
            </a:r>
            <a:r>
              <a:rPr lang="ru-RU" sz="1800" b="0" dirty="0" err="1">
                <a:effectLst/>
              </a:rPr>
              <a:t>майданчики</a:t>
            </a:r>
            <a:r>
              <a:rPr lang="ru-RU" sz="1800" b="0" dirty="0">
                <a:effectLst/>
              </a:rPr>
              <a:t>, в </a:t>
            </a:r>
            <a:r>
              <a:rPr lang="ru-RU" sz="1800" b="0" dirty="0" err="1">
                <a:effectLst/>
              </a:rPr>
              <a:t>кожній</a:t>
            </a:r>
            <a:r>
              <a:rPr lang="ru-RU" sz="1800" b="0" dirty="0">
                <a:effectLst/>
              </a:rPr>
              <a:t> </a:t>
            </a:r>
            <a:r>
              <a:rPr lang="ru-RU" sz="1800" b="0" dirty="0" err="1">
                <a:effectLst/>
              </a:rPr>
              <a:t>віковій</a:t>
            </a:r>
            <a:r>
              <a:rPr lang="ru-RU" sz="1800" b="0" dirty="0">
                <a:effectLst/>
              </a:rPr>
              <a:t> </a:t>
            </a:r>
            <a:r>
              <a:rPr lang="ru-RU" sz="1800" b="0" dirty="0" err="1">
                <a:effectLst/>
              </a:rPr>
              <a:t>групі</a:t>
            </a:r>
            <a:r>
              <a:rPr lang="ru-RU" sz="1800" b="0" dirty="0">
                <a:effectLst/>
              </a:rPr>
              <a:t> – </a:t>
            </a:r>
            <a:r>
              <a:rPr lang="ru-RU" sz="1800" b="0" dirty="0" err="1">
                <a:effectLst/>
              </a:rPr>
              <a:t>міні</a:t>
            </a:r>
            <a:r>
              <a:rPr lang="ru-RU" sz="1800" b="0" dirty="0">
                <a:effectLst/>
              </a:rPr>
              <a:t> </a:t>
            </a:r>
            <a:r>
              <a:rPr lang="ru-RU" sz="1800" b="0" dirty="0" err="1">
                <a:effectLst/>
              </a:rPr>
              <a:t>спорткуточки</a:t>
            </a:r>
            <a:r>
              <a:rPr lang="ru-RU" sz="1800" b="0" dirty="0">
                <a:effectLst/>
              </a:rPr>
              <a:t> з </a:t>
            </a:r>
            <a:r>
              <a:rPr lang="ru-RU" sz="1800" b="0" dirty="0" err="1">
                <a:effectLst/>
              </a:rPr>
              <a:t>необхідною</a:t>
            </a:r>
            <a:r>
              <a:rPr lang="ru-RU" sz="1800" b="0" dirty="0">
                <a:effectLst/>
              </a:rPr>
              <a:t> атрибутикою (</a:t>
            </a:r>
            <a:r>
              <a:rPr lang="ru-RU" sz="1800" b="0" dirty="0" err="1">
                <a:effectLst/>
              </a:rPr>
              <a:t>обручі</a:t>
            </a:r>
            <a:r>
              <a:rPr lang="ru-RU" sz="1800" b="0" dirty="0">
                <a:effectLst/>
              </a:rPr>
              <a:t>, </a:t>
            </a:r>
            <a:r>
              <a:rPr lang="ru-RU" sz="1800" b="0" dirty="0" err="1">
                <a:effectLst/>
              </a:rPr>
              <a:t>кеглі</a:t>
            </a:r>
            <a:r>
              <a:rPr lang="ru-RU" sz="1800" b="0" dirty="0">
                <a:effectLst/>
              </a:rPr>
              <a:t>, скакалки, </a:t>
            </a:r>
            <a:r>
              <a:rPr lang="ru-RU" sz="1800" b="0" dirty="0" err="1">
                <a:effectLst/>
              </a:rPr>
              <a:t>стрічки</a:t>
            </a:r>
            <a:r>
              <a:rPr lang="ru-RU" sz="1800" b="0" dirty="0">
                <a:effectLst/>
              </a:rPr>
              <a:t>, </a:t>
            </a:r>
            <a:r>
              <a:rPr lang="ru-RU" sz="1800" b="0" dirty="0" err="1">
                <a:effectLst/>
              </a:rPr>
              <a:t>м’ячі</a:t>
            </a:r>
            <a:r>
              <a:rPr lang="ru-RU" sz="1800" b="0" dirty="0">
                <a:effectLst/>
              </a:rPr>
              <a:t>, дуги, </a:t>
            </a:r>
            <a:r>
              <a:rPr lang="ru-RU" sz="1800" b="0" dirty="0" err="1">
                <a:effectLst/>
              </a:rPr>
              <a:t>торбинки</a:t>
            </a:r>
            <a:r>
              <a:rPr lang="ru-RU" sz="1800" b="0" dirty="0">
                <a:effectLst/>
              </a:rPr>
              <a:t> з </a:t>
            </a:r>
            <a:r>
              <a:rPr lang="ru-RU" sz="1800" b="0" dirty="0" err="1">
                <a:effectLst/>
              </a:rPr>
              <a:t>піском</a:t>
            </a:r>
            <a:r>
              <a:rPr lang="ru-RU" sz="1800" b="0" dirty="0">
                <a:effectLst/>
              </a:rPr>
              <a:t> </a:t>
            </a:r>
            <a:r>
              <a:rPr lang="ru-RU" sz="1800" b="0" dirty="0" err="1">
                <a:effectLst/>
              </a:rPr>
              <a:t>тощо</a:t>
            </a:r>
            <a:r>
              <a:rPr lang="ru-RU" sz="1800" b="0" dirty="0">
                <a:effectLst/>
              </a:rPr>
              <a:t>). </a:t>
            </a:r>
            <a:r>
              <a:rPr lang="ru-RU" sz="1800" b="0" dirty="0" err="1">
                <a:effectLst/>
              </a:rPr>
              <a:t>Усі</a:t>
            </a:r>
            <a:r>
              <a:rPr lang="ru-RU" sz="1800" b="0" dirty="0">
                <a:effectLst/>
              </a:rPr>
              <a:t> </a:t>
            </a:r>
            <a:r>
              <a:rPr lang="ru-RU" sz="1800" b="0" dirty="0" err="1">
                <a:effectLst/>
              </a:rPr>
              <a:t>спортивні</a:t>
            </a:r>
            <a:r>
              <a:rPr lang="ru-RU" sz="1800" b="0" dirty="0">
                <a:effectLst/>
              </a:rPr>
              <a:t> </a:t>
            </a:r>
            <a:r>
              <a:rPr lang="ru-RU" sz="1800" b="0" dirty="0" err="1">
                <a:effectLst/>
              </a:rPr>
              <a:t>куточки</a:t>
            </a:r>
            <a:r>
              <a:rPr lang="ru-RU" sz="1800" b="0" dirty="0">
                <a:effectLst/>
              </a:rPr>
              <a:t> </a:t>
            </a:r>
            <a:r>
              <a:rPr lang="ru-RU" sz="1800" b="0" dirty="0" err="1">
                <a:effectLst/>
              </a:rPr>
              <a:t>розміщені</a:t>
            </a:r>
            <a:r>
              <a:rPr lang="ru-RU" sz="1800" b="0" dirty="0">
                <a:effectLst/>
              </a:rPr>
              <a:t> в доступному для </a:t>
            </a:r>
            <a:r>
              <a:rPr lang="ru-RU" sz="1800" b="0" dirty="0" err="1">
                <a:effectLst/>
              </a:rPr>
              <a:t>дітей</a:t>
            </a:r>
            <a:r>
              <a:rPr lang="ru-RU" sz="1800" b="0" dirty="0">
                <a:effectLst/>
              </a:rPr>
              <a:t> </a:t>
            </a:r>
            <a:r>
              <a:rPr lang="ru-RU" sz="1800" b="0" dirty="0" err="1">
                <a:effectLst/>
              </a:rPr>
              <a:t>місці</a:t>
            </a:r>
            <a:r>
              <a:rPr lang="ru-RU" sz="1800" b="0" dirty="0">
                <a:effectLst/>
              </a:rPr>
              <a:t>.</a:t>
            </a:r>
            <a:br>
              <a:rPr lang="ru-RU" sz="1800" b="0" dirty="0">
                <a:effectLst/>
              </a:rPr>
            </a:br>
            <a:endParaRPr lang="ru-RU" sz="1800" dirty="0"/>
          </a:p>
        </p:txBody>
      </p:sp>
      <p:pic>
        <p:nvPicPr>
          <p:cNvPr id="3074" name="Picture 2" descr="C:\Users\танюха\Desktop\Фото-01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05064"/>
            <a:ext cx="4176464" cy="286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198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rmAutofit/>
          </a:bodyPr>
          <a:lstStyle/>
          <a:p>
            <a:pPr marL="45720" indent="0">
              <a:buNone/>
            </a:pPr>
            <a:r>
              <a:rPr lang="uk-UA" sz="4000" dirty="0"/>
              <a:t> Група обладнана усім необхідним матеріалом, відносно до віку дітей.</a:t>
            </a:r>
            <a:endParaRPr lang="ru-RU" sz="4000" dirty="0"/>
          </a:p>
        </p:txBody>
      </p:sp>
      <p:pic>
        <p:nvPicPr>
          <p:cNvPr id="4098" name="Picture 2" descr="D:\учеба\практика\P11005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708920"/>
            <a:ext cx="561662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87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7848872" cy="1143000"/>
          </a:xfrm>
        </p:spPr>
        <p:txBody>
          <a:bodyPr/>
          <a:lstStyle/>
          <a:p>
            <a:pPr marL="0" indent="0" algn="l">
              <a:buNone/>
            </a:pPr>
            <a:r>
              <a:rPr lang="uk-UA" dirty="0">
                <a:effectLst/>
              </a:rPr>
              <a:t>Група </a:t>
            </a:r>
            <a:r>
              <a:rPr lang="uk-UA" dirty="0" smtClean="0">
                <a:effectLst/>
              </a:rPr>
              <a:t> забезпечена новітнім </a:t>
            </a:r>
            <a:r>
              <a:rPr lang="uk-UA" dirty="0">
                <a:effectLst/>
              </a:rPr>
              <a:t>ігровим матеріалом.</a:t>
            </a:r>
            <a:r>
              <a:rPr lang="ru-RU" dirty="0">
                <a:effectLst/>
              </a:rPr>
              <a:t/>
            </a:r>
            <a:br>
              <a:rPr lang="ru-RU" dirty="0">
                <a:effectLst/>
              </a:rPr>
            </a:br>
            <a:endParaRPr lang="ru-RU" dirty="0"/>
          </a:p>
        </p:txBody>
      </p:sp>
      <p:pic>
        <p:nvPicPr>
          <p:cNvPr id="5122" name="Picture 2" descr="D:\учеба\практика\P11005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399389"/>
            <a:ext cx="5904501" cy="442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47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4365104"/>
            <a:ext cx="6512511" cy="1143000"/>
          </a:xfrm>
        </p:spPr>
        <p:txBody>
          <a:bodyPr/>
          <a:lstStyle/>
          <a:p>
            <a:pPr marL="0" indent="0">
              <a:buNone/>
            </a:pPr>
            <a:r>
              <a:rPr lang="uk-UA" dirty="0" smtClean="0"/>
              <a:t>Під час практики я проводила заняття з сенсорного розвитку</a:t>
            </a:r>
            <a:endParaRPr lang="ru-RU" dirty="0"/>
          </a:p>
        </p:txBody>
      </p:sp>
      <p:pic>
        <p:nvPicPr>
          <p:cNvPr id="6146" name="Picture 2" descr="D:\учеба\практика\P11005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404664"/>
            <a:ext cx="5516811"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17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endParaRPr lang="ru-RU"/>
          </a:p>
        </p:txBody>
      </p:sp>
      <p:pic>
        <p:nvPicPr>
          <p:cNvPr id="7170" name="Picture 2" descr="D:\учеба\практика\P11005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8520715" cy="639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159260"/>
      </p:ext>
    </p:extLst>
  </p:cSld>
  <p:clrMapOvr>
    <a:masterClrMapping/>
  </p:clrMapOvr>
</p:sld>
</file>

<file path=ppt/theme/theme1.xml><?xml version="1.0" encoding="utf-8"?>
<a:theme xmlns:a="http://schemas.openxmlformats.org/drawingml/2006/main" name="Воздушный пото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43</TotalTime>
  <Words>115</Words>
  <Application>Microsoft Office PowerPoint</Application>
  <PresentationFormat>Экран (4:3)</PresentationFormat>
  <Paragraphs>20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Моя виробничо-педагогічна практика</vt:lpstr>
      <vt:lpstr>Дошкільний навчальний заклад № 12 «Журавлик» - це тихий мальовничий куточок в  м. Синельниково , який збудували у 1986 році. Уже  майже 27 років він гостинно відчиняє свої двері для найменших мешканців нашого міста.</vt:lpstr>
      <vt:lpstr>На час проходження практики я була вихователем групи раннього віку №1 « Капітошки»</vt:lpstr>
      <vt:lpstr>Презентация PowerPoint</vt:lpstr>
      <vt:lpstr>В дошкільному навчальному закладі  створено належні умови для формування, збереження та зміцнення здоров’я дітей. Обладнання та інтер’єр спортивного залу відповідає вимогам, що дає змогу раціонально використовувати його в роботі з дітьми різних вікових категорій та різних рівнів фізичного розвитку. Багато нестандартного фізкультурного обладнання зроблено руками вихователів та батьків.  Все спортивне обладнання має  естетичний вигляд. На території ДНЗ облаштований спортивний майданчик для гри у футбол.  Для занять на свіжому повітрі облаштовані ігрові та спортивні майданчики, в кожній віковій групі – міні спорткуточки з необхідною атрибутикою (обручі, кеглі, скакалки, стрічки, м’ячі, дуги, торбинки з піском тощо). Усі спортивні куточки розміщені в доступному для дітей місці. </vt:lpstr>
      <vt:lpstr>Презентация PowerPoint</vt:lpstr>
      <vt:lpstr>Група  забезпечена новітнім ігровим матеріалом. </vt:lpstr>
      <vt:lpstr>Під час практики я проводила заняття з сенсорного розвитку</vt:lpstr>
      <vt:lpstr>Презентация PowerPoint</vt:lpstr>
      <vt:lpstr>Також проводила заняття з ознайомлення з природою</vt:lpstr>
      <vt:lpstr>Презентация PowerPoint</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Моя виробничо-педагогічна практика</dc:title>
  <dc:creator>jopa</dc:creator>
  <cp:lastModifiedBy>танюха</cp:lastModifiedBy>
  <cp:revision>7</cp:revision>
  <dcterms:created xsi:type="dcterms:W3CDTF">2016-11-29T15:04:55Z</dcterms:created>
  <dcterms:modified xsi:type="dcterms:W3CDTF">2016-11-29T15:58:35Z</dcterms:modified>
</cp:coreProperties>
</file>