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6" r:id="rId7"/>
    <p:sldId id="264" r:id="rId8"/>
    <p:sldId id="267" r:id="rId9"/>
    <p:sldId id="268" r:id="rId10"/>
    <p:sldId id="269" r:id="rId11"/>
    <p:sldId id="262" r:id="rId12"/>
    <p:sldId id="265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1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2364" y="1294224"/>
            <a:ext cx="5444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solidFill>
                  <a:srgbClr val="99367F"/>
                </a:solidFill>
              </a:rPr>
              <a:t>Педагогічна практика в дитячому садку с. </a:t>
            </a:r>
            <a:r>
              <a:rPr lang="uk-UA" sz="3600" i="1" dirty="0" err="1" smtClean="0">
                <a:solidFill>
                  <a:srgbClr val="99367F"/>
                </a:solidFill>
              </a:rPr>
              <a:t>Уладівське</a:t>
            </a:r>
            <a:r>
              <a:rPr lang="uk-UA" sz="3600" i="1" dirty="0" smtClean="0">
                <a:solidFill>
                  <a:srgbClr val="99367F"/>
                </a:solidFill>
              </a:rPr>
              <a:t> </a:t>
            </a:r>
            <a:r>
              <a:rPr lang="uk-UA" sz="3600" i="1" dirty="0" err="1" smtClean="0">
                <a:solidFill>
                  <a:srgbClr val="99367F"/>
                </a:solidFill>
              </a:rPr>
              <a:t>“Ромашка”</a:t>
            </a:r>
            <a:endParaRPr lang="ru-RU" sz="3600" i="1" dirty="0">
              <a:solidFill>
                <a:srgbClr val="9936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867" y="4444889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99367F"/>
                </a:solidFill>
              </a:rPr>
              <a:t>Цирульнікова</a:t>
            </a:r>
            <a:r>
              <a:rPr lang="ru-RU" sz="2400" dirty="0" smtClean="0">
                <a:solidFill>
                  <a:srgbClr val="99367F"/>
                </a:solidFill>
              </a:rPr>
              <a:t> </a:t>
            </a:r>
            <a:r>
              <a:rPr lang="ru-RU" sz="2400" dirty="0" err="1" smtClean="0">
                <a:solidFill>
                  <a:srgbClr val="99367F"/>
                </a:solidFill>
              </a:rPr>
              <a:t>Олена</a:t>
            </a:r>
            <a:r>
              <a:rPr lang="ru-RU" sz="2800" dirty="0" smtClean="0">
                <a:solidFill>
                  <a:srgbClr val="99367F"/>
                </a:solidFill>
              </a:rPr>
              <a:t>.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00" y="3938954"/>
            <a:ext cx="1537200" cy="24276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Рисунок 11" descr="IMG_20161109_091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321">
            <a:off x="190078" y="-242571"/>
            <a:ext cx="4348968" cy="72482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IMG_20161109_091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2767">
            <a:off x="4149889" y="69819"/>
            <a:ext cx="41148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9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7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 </a:t>
            </a:r>
          </a:p>
          <a:p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86085" y="5835846"/>
            <a:ext cx="2057400" cy="365125"/>
          </a:xfrm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</a:rPr>
              <a:t>Дякую за увагу</a:t>
            </a:r>
            <a:r>
              <a:rPr lang="uk-UA" sz="2000" dirty="0" smtClean="0">
                <a:solidFill>
                  <a:schemeClr val="tx1"/>
                </a:solidFill>
              </a:rPr>
              <a:t>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570371">
            <a:off x="185348" y="744115"/>
            <a:ext cx="513223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99367F"/>
                </a:solidFill>
              </a:rPr>
              <a:t>Дитячий садочок </a:t>
            </a:r>
            <a:r>
              <a:rPr lang="uk-UA" sz="3200" dirty="0" err="1" smtClean="0">
                <a:solidFill>
                  <a:srgbClr val="99367F"/>
                </a:solidFill>
              </a:rPr>
              <a:t>“Ромашка</a:t>
            </a:r>
            <a:r>
              <a:rPr lang="uk-UA" sz="2400" dirty="0" err="1" smtClean="0">
                <a:solidFill>
                  <a:srgbClr val="99367F"/>
                </a:solidFill>
              </a:rPr>
              <a:t>”</a:t>
            </a:r>
            <a:endParaRPr lang="ru-RU" sz="2400" dirty="0">
              <a:solidFill>
                <a:srgbClr val="99367F"/>
              </a:solidFill>
            </a:endParaRPr>
          </a:p>
        </p:txBody>
      </p:sp>
      <p:pic>
        <p:nvPicPr>
          <p:cNvPr id="16" name="Рисунок 15" descr="IMG_20161103_091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266" y="268459"/>
            <a:ext cx="3843995" cy="6406659"/>
          </a:xfrm>
          <a:prstGeom prst="round2Same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968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Рисунок 8" descr="IMG_20161125_133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7382">
            <a:off x="3174308" y="204504"/>
            <a:ext cx="4427960" cy="265677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IMG_20161125_133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79" y="2433711"/>
            <a:ext cx="7373815" cy="44242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65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25_133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499" y="1243965"/>
            <a:ext cx="6442501" cy="48895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95557" y="801859"/>
            <a:ext cx="325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cs typeface="Aharoni" pitchFamily="2" charset="-79"/>
              </a:rPr>
              <a:t>Дитячий майданчик</a:t>
            </a:r>
            <a:endParaRPr lang="ru-RU" sz="28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IMG_20161103_091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01102" cy="83395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IMG_20161103_091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-196947"/>
            <a:ext cx="41148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IMG_20161103_091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3036">
            <a:off x="20342" y="-580199"/>
            <a:ext cx="5551447" cy="83617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25" y="3858457"/>
            <a:ext cx="2993936" cy="2999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00" y="0"/>
            <a:ext cx="1537200" cy="242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17" y="0"/>
            <a:ext cx="3442348" cy="3442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35" y="3989231"/>
            <a:ext cx="3825025" cy="286876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 descr="IMG_20161109_0915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9822">
            <a:off x="4737295" y="-294250"/>
            <a:ext cx="2957732" cy="4929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IMG_20161117_0948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14028">
            <a:off x="550009" y="-20792"/>
            <a:ext cx="2300528" cy="38342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IMG_20161109_0916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3418" y="2749061"/>
            <a:ext cx="2634175" cy="43902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IMG_20161103_0910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80539">
            <a:off x="5947628" y="2767540"/>
            <a:ext cx="2559107" cy="42651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9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6" y="3858457"/>
            <a:ext cx="2993936" cy="299954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Заняття  з художньо-естетичного розвитку (аплікація</a:t>
            </a:r>
            <a:r>
              <a:rPr lang="uk-UA" sz="2400" dirty="0" smtClean="0"/>
              <a:t>)</a:t>
            </a:r>
            <a:endParaRPr lang="ru-RU" sz="2400" dirty="0"/>
          </a:p>
        </p:txBody>
      </p:sp>
      <p:pic>
        <p:nvPicPr>
          <p:cNvPr id="13" name="Рисунок 12" descr="IMG_20161118_104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6644" y="-211855"/>
            <a:ext cx="4564083" cy="760680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IMG_20161118_104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5182">
            <a:off x="439058" y="595086"/>
            <a:ext cx="3413121" cy="39333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9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58" y="3989231"/>
            <a:ext cx="3825025" cy="286876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6431" y="309489"/>
            <a:ext cx="431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blipFill>
                  <a:blip r:embed="rId3"/>
                  <a:tile tx="0" ty="0" sx="100000" sy="100000" flip="none" algn="tl"/>
                </a:blipFill>
              </a:rPr>
              <a:t>Індивідуальна робота </a:t>
            </a:r>
            <a:endParaRPr lang="ru-RU" sz="32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3" name="Рисунок 12" descr="IMG_20161118_104629.jpg"/>
          <p:cNvPicPr>
            <a:picLocks noChangeAspect="1"/>
          </p:cNvPicPr>
          <p:nvPr/>
        </p:nvPicPr>
        <p:blipFill>
          <a:blip r:embed="rId4" cstate="print"/>
          <a:srcRect l="13417" r="14304" b="24951"/>
          <a:stretch>
            <a:fillRect/>
          </a:stretch>
        </p:blipFill>
        <p:spPr>
          <a:xfrm rot="21366041">
            <a:off x="576775" y="710124"/>
            <a:ext cx="3418449" cy="59157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IMG_20161109_091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8927">
            <a:off x="4160519" y="730285"/>
            <a:ext cx="3574600" cy="59576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9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</Words>
  <Application>Microsoft Office PowerPoint</Application>
  <PresentationFormat>Экран (4:3)</PresentationFormat>
  <Paragraphs>21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олена</cp:lastModifiedBy>
  <cp:revision>23</cp:revision>
  <dcterms:created xsi:type="dcterms:W3CDTF">2015-07-03T14:09:28Z</dcterms:created>
  <dcterms:modified xsi:type="dcterms:W3CDTF">2016-11-29T16:42:57Z</dcterms:modified>
</cp:coreProperties>
</file>